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0276800" cy="42811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2564242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10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B8B8B8"/>
              </a:solidFill>
              <a:prstDash val="solid"/>
              <a:miter lim="400000"/>
            </a:ln>
          </a:left>
          <a:right>
            <a:ln w="254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B8B8B8"/>
              </a:solidFill>
              <a:prstDash val="solid"/>
              <a:miter lim="400000"/>
            </a:ln>
          </a:top>
          <a:bottom>
            <a:ln w="25400" cap="flat">
              <a:solidFill>
                <a:srgbClr val="B8B8B8"/>
              </a:solidFill>
              <a:prstDash val="solid"/>
              <a:miter lim="400000"/>
            </a:ln>
          </a:bottom>
          <a:insideH>
            <a:ln w="25400" cap="flat">
              <a:solidFill>
                <a:srgbClr val="B8B8B8"/>
              </a:solidFill>
              <a:prstDash val="solid"/>
              <a:miter lim="400000"/>
            </a:ln>
          </a:insideH>
          <a:insideV>
            <a:ln w="254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606060"/>
              </a:solidFill>
              <a:prstDash val="solid"/>
              <a:miter lim="400000"/>
            </a:ln>
          </a:left>
          <a:right>
            <a:ln w="25400" cap="flat">
              <a:solidFill>
                <a:srgbClr val="606060"/>
              </a:solidFill>
              <a:prstDash val="solid"/>
              <a:miter lim="400000"/>
            </a:ln>
          </a:right>
          <a:top>
            <a:ln w="508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606060"/>
              </a:solidFill>
              <a:prstDash val="solid"/>
              <a:miter lim="400000"/>
            </a:ln>
          </a:insideH>
          <a:insideV>
            <a:ln w="254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25400" cap="flat">
              <a:solidFill>
                <a:srgbClr val="606060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5D5D5D"/>
              </a:solidFill>
              <a:prstDash val="solid"/>
              <a:miter lim="400000"/>
            </a:ln>
          </a:left>
          <a:right>
            <a:ln w="254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25400" cap="flat">
              <a:solidFill>
                <a:srgbClr val="5D5D5D"/>
              </a:solidFill>
              <a:prstDash val="solid"/>
              <a:miter lim="400000"/>
            </a:ln>
          </a:bottom>
          <a:insideH>
            <a:ln w="25400" cap="flat">
              <a:solidFill>
                <a:srgbClr val="5D5D5D"/>
              </a:solidFill>
              <a:prstDash val="solid"/>
              <a:miter lim="400000"/>
            </a:ln>
          </a:insideH>
          <a:insideV>
            <a:ln w="254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A6AAA9"/>
              </a:solidFill>
              <a:prstDash val="solid"/>
              <a:miter lim="400000"/>
            </a:ln>
          </a:left>
          <a:right>
            <a:ln w="25400" cap="flat">
              <a:solidFill>
                <a:srgbClr val="A6AAA9"/>
              </a:solidFill>
              <a:prstDash val="solid"/>
              <a:miter lim="400000"/>
            </a:ln>
          </a:right>
          <a:top>
            <a:ln w="25400" cap="flat">
              <a:solidFill>
                <a:srgbClr val="A6AAA9"/>
              </a:solidFill>
              <a:prstDash val="solid"/>
              <a:miter lim="400000"/>
            </a:ln>
          </a:top>
          <a:bottom>
            <a:ln w="25400" cap="flat">
              <a:solidFill>
                <a:srgbClr val="A6AAA9"/>
              </a:solidFill>
              <a:prstDash val="solid"/>
              <a:miter lim="400000"/>
            </a:ln>
          </a:bottom>
          <a:insideH>
            <a:ln w="25400" cap="flat">
              <a:solidFill>
                <a:srgbClr val="A6AAA9"/>
              </a:solidFill>
              <a:prstDash val="solid"/>
              <a:miter lim="400000"/>
            </a:ln>
          </a:insideH>
          <a:insideV>
            <a:ln w="254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25400" cap="flat">
              <a:solidFill>
                <a:srgbClr val="FFFFFF"/>
              </a:solidFill>
              <a:prstDash val="solid"/>
              <a:miter lim="400000"/>
            </a:ln>
          </a:insideH>
          <a:insideV>
            <a:ln w="254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ítulo e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Manuel Macieira"/>
          <p:cNvSpPr txBox="1"/>
          <p:nvPr>
            <p:ph type="body" sz="quarter" idx="21"/>
          </p:nvPr>
        </p:nvSpPr>
        <p:spPr>
          <a:xfrm>
            <a:off x="2979562" y="24858724"/>
            <a:ext cx="24317676" cy="1786613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10400"/>
            </a:lvl1pPr>
          </a:lstStyle>
          <a:p>
            <a:pPr/>
            <a:r>
              <a:t>–Manuel Macieira</a:t>
            </a:r>
          </a:p>
        </p:txBody>
      </p:sp>
      <p:sp>
        <p:nvSpPr>
          <p:cNvPr id="94" name="“Digite aqui uma citação.”"/>
          <p:cNvSpPr txBox="1"/>
          <p:nvPr>
            <p:ph type="body" sz="quarter" idx="22"/>
          </p:nvPr>
        </p:nvSpPr>
        <p:spPr>
          <a:xfrm>
            <a:off x="2979562" y="19476112"/>
            <a:ext cx="24317676" cy="2442911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4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“Digite aqui uma citação.”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21"/>
          </p:nvPr>
        </p:nvSpPr>
        <p:spPr>
          <a:xfrm>
            <a:off x="-2178842" y="10073340"/>
            <a:ext cx="34634483" cy="2310769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sz="half" idx="21"/>
          </p:nvPr>
        </p:nvSpPr>
        <p:spPr>
          <a:xfrm>
            <a:off x="3797732" y="10745139"/>
            <a:ext cx="22665022" cy="1511788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2979562" y="25685052"/>
            <a:ext cx="24317676" cy="330531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2979562" y="29019878"/>
            <a:ext cx="24317676" cy="262654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ce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2979562" y="17569322"/>
            <a:ext cx="24317676" cy="7673054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21"/>
          </p:nvPr>
        </p:nvSpPr>
        <p:spPr>
          <a:xfrm>
            <a:off x="5288856" y="11499743"/>
            <a:ext cx="28818217" cy="1921214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2241768" y="11548928"/>
            <a:ext cx="12394933" cy="9266688"/>
          </a:xfrm>
          <a:prstGeom prst="rect">
            <a:avLst/>
          </a:prstGeom>
        </p:spPr>
        <p:txBody>
          <a:bodyPr/>
          <a:lstStyle>
            <a:lvl1pPr>
              <a:defRPr sz="262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2241768" y="21051708"/>
            <a:ext cx="12394933" cy="9561805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- top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alín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sz="half" idx="1"/>
          </p:nvPr>
        </p:nvSpPr>
        <p:spPr>
          <a:xfrm>
            <a:off x="2241768" y="16093737"/>
            <a:ext cx="25793264" cy="14608312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, alíneas e fotograf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21"/>
          </p:nvPr>
        </p:nvSpPr>
        <p:spPr>
          <a:xfrm>
            <a:off x="9523790" y="16083897"/>
            <a:ext cx="21912470" cy="1460831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xfrm>
            <a:off x="2241768" y="10663576"/>
            <a:ext cx="25793264" cy="5016997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2241768" y="16093737"/>
            <a:ext cx="12394933" cy="14608312"/>
          </a:xfrm>
          <a:prstGeom prst="rect">
            <a:avLst/>
          </a:prstGeom>
        </p:spPr>
        <p:txBody>
          <a:bodyPr anchor="ctr"/>
          <a:lstStyle>
            <a:lvl1pPr marL="1469571" indent="-1469571" algn="l">
              <a:spcBef>
                <a:spcPts val="14000"/>
              </a:spcBef>
              <a:buSzPct val="145000"/>
              <a:buChar char="•"/>
              <a:defRPr sz="12000"/>
            </a:lvl1pPr>
            <a:lvl2pPr marL="1812471" indent="-1469571" algn="l">
              <a:spcBef>
                <a:spcPts val="14000"/>
              </a:spcBef>
              <a:buSzPct val="145000"/>
              <a:buChar char="•"/>
              <a:defRPr sz="12000"/>
            </a:lvl2pPr>
            <a:lvl3pPr marL="2155371" indent="-1469571" algn="l">
              <a:spcBef>
                <a:spcPts val="14000"/>
              </a:spcBef>
              <a:buSzPct val="145000"/>
              <a:buChar char="•"/>
              <a:defRPr sz="12000"/>
            </a:lvl3pPr>
            <a:lvl4pPr marL="2498271" indent="-1469571" algn="l">
              <a:spcBef>
                <a:spcPts val="14000"/>
              </a:spcBef>
              <a:buSzPct val="145000"/>
              <a:buChar char="•"/>
              <a:defRPr sz="12000"/>
            </a:lvl4pPr>
            <a:lvl5pPr marL="2841171" indent="-1469571" algn="l">
              <a:spcBef>
                <a:spcPts val="14000"/>
              </a:spcBef>
              <a:buSzPct val="145000"/>
              <a:buChar char="•"/>
              <a:defRPr sz="1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7749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rc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sz="half" idx="1"/>
          </p:nvPr>
        </p:nvSpPr>
        <p:spPr>
          <a:xfrm>
            <a:off x="2241768" y="13024515"/>
            <a:ext cx="25793264" cy="16762670"/>
          </a:xfrm>
          <a:prstGeom prst="rect">
            <a:avLst/>
          </a:prstGeom>
        </p:spPr>
        <p:txBody>
          <a:bodyPr anchor="ctr"/>
          <a:lstStyle>
            <a:lvl1pPr marL="1916906" indent="-1916906" algn="l">
              <a:spcBef>
                <a:spcPts val="18400"/>
              </a:spcBef>
              <a:buSzPct val="145000"/>
              <a:buChar char="•"/>
              <a:defRPr sz="13800"/>
            </a:lvl1pPr>
            <a:lvl2pPr marL="2361406" indent="-1916906" algn="l">
              <a:spcBef>
                <a:spcPts val="18400"/>
              </a:spcBef>
              <a:buSzPct val="145000"/>
              <a:buChar char="•"/>
              <a:defRPr sz="13800"/>
            </a:lvl2pPr>
            <a:lvl3pPr marL="2805906" indent="-1916906" algn="l">
              <a:spcBef>
                <a:spcPts val="18400"/>
              </a:spcBef>
              <a:buSzPct val="145000"/>
              <a:buChar char="•"/>
              <a:defRPr sz="13800"/>
            </a:lvl3pPr>
            <a:lvl4pPr marL="3250406" indent="-1916906" algn="l">
              <a:spcBef>
                <a:spcPts val="18400"/>
              </a:spcBef>
              <a:buSzPct val="145000"/>
              <a:buChar char="•"/>
              <a:defRPr sz="13800"/>
            </a:lvl4pPr>
            <a:lvl5pPr marL="3694906" indent="-1916906" algn="l">
              <a:spcBef>
                <a:spcPts val="18400"/>
              </a:spcBef>
              <a:buSzPct val="145000"/>
              <a:buChar char="•"/>
              <a:defRPr sz="1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grafia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21"/>
          </p:nvPr>
        </p:nvSpPr>
        <p:spPr>
          <a:xfrm>
            <a:off x="15551563" y="21759991"/>
            <a:ext cx="14069775" cy="93847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22"/>
          </p:nvPr>
        </p:nvSpPr>
        <p:spPr>
          <a:xfrm>
            <a:off x="15138400" y="12139162"/>
            <a:ext cx="13634426" cy="908961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23"/>
          </p:nvPr>
        </p:nvSpPr>
        <p:spPr>
          <a:xfrm>
            <a:off x="-5490308" y="12139162"/>
            <a:ext cx="27844326" cy="1856288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2979562" y="13880355"/>
            <a:ext cx="24317676" cy="767305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2979562" y="21789502"/>
            <a:ext cx="24317676" cy="262654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118046" tIns="118046" rIns="118046" bIns="118046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4525972" y="31675936"/>
            <a:ext cx="1209118" cy="1252444"/>
          </a:xfrm>
          <a:prstGeom prst="rect">
            <a:avLst/>
          </a:prstGeom>
          <a:ln w="25400">
            <a:miter lim="400000"/>
          </a:ln>
        </p:spPr>
        <p:txBody>
          <a:bodyPr wrap="none" lIns="118046" tIns="118046" rIns="118046" bIns="118046">
            <a:spAutoFit/>
          </a:bodyPr>
          <a:lstStyle>
            <a:lvl1pPr>
              <a:defRPr b="0" sz="68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5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56424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228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457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685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9144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11430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13716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16002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1828800" algn="ctr" defTabSz="2564242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68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ítulo / Title"/>
          <p:cNvSpPr txBox="1"/>
          <p:nvPr>
            <p:ph type="ctrTitle"/>
          </p:nvPr>
        </p:nvSpPr>
        <p:spPr>
          <a:xfrm>
            <a:off x="12226205" y="592714"/>
            <a:ext cx="23858001" cy="2410468"/>
          </a:xfrm>
          <a:prstGeom prst="rect">
            <a:avLst/>
          </a:prstGeom>
        </p:spPr>
        <p:txBody>
          <a:bodyPr lIns="50800" tIns="50800" rIns="50800" bIns="50800"/>
          <a:lstStyle>
            <a:lvl1pPr algn="just">
              <a:defRPr sz="78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Título / Title</a:t>
            </a:r>
          </a:p>
        </p:txBody>
      </p:sp>
      <p:sp>
        <p:nvSpPr>
          <p:cNvPr id="120" name="Autores e instituições / Authors and institutions"/>
          <p:cNvSpPr txBox="1"/>
          <p:nvPr/>
        </p:nvSpPr>
        <p:spPr>
          <a:xfrm>
            <a:off x="12285505" y="2833153"/>
            <a:ext cx="21983057" cy="9906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584200">
              <a:defRPr b="0" i="1" sz="5100"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pPr/>
            <a:r>
              <a:t>Autores e instituições / Authors and institutions</a:t>
            </a:r>
          </a:p>
        </p:txBody>
      </p:sp>
      <p:pic>
        <p:nvPicPr>
          <p:cNvPr id="121" name="Screenshot 2023-09-22 at 19.30.21.png" descr="Screenshot 2023-09-22 at 19.30.2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27412" y="750659"/>
            <a:ext cx="9649960" cy="3993558"/>
          </a:xfrm>
          <a:prstGeom prst="rect">
            <a:avLst/>
          </a:prstGeom>
          <a:ln w="25400">
            <a:miter lim="400000"/>
          </a:ln>
        </p:spPr>
      </p:pic>
      <p:pic>
        <p:nvPicPr>
          <p:cNvPr id="122" name="Screenshot 2023-09-22 at 19.25.55.png" descr="Screenshot 2023-09-22 at 19.25.55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99045" y="40002148"/>
            <a:ext cx="2342408" cy="2504653"/>
          </a:xfrm>
          <a:prstGeom prst="rect">
            <a:avLst/>
          </a:prstGeom>
          <a:ln w="254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9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118046" tIns="118046" rIns="118046" bIns="118046" numCol="1" spcCol="38100" rtlCol="0" anchor="ctr" upright="0">
        <a:spAutoFit/>
      </a:bodyPr>
      <a:lstStyle>
        <a:defPPr marL="0" marR="0" indent="0" algn="ctr" defTabSz="2564242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10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